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2" d="100"/>
          <a:sy n="62" d="100"/>
        </p:scale>
        <p:origin x="322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F26EA0-A615-E28C-18DD-F9208231D6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02370E-12C5-486D-E032-71189D2CAF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9CC44D3C-6116-4595-B9E6-D7173136EDC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8A0E7-694C-4522-A956-2F287D52CF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F18E3A-0480-93E4-8C36-E7901D977C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C86C9D88-2734-4A20-843E-20FF10870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537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A6AB271A-2B15-4AA3-A4CA-3E12029A084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275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AF85A935-DCC7-40B9-94E8-62E50407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6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940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963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9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62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69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12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38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125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533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005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1672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5A935-DCC7-40B9-94E8-62E5040766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77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82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256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5741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13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622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301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197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302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6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965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67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55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14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138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8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9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2034340"/>
          </a:xfrm>
        </p:spPr>
        <p:txBody>
          <a:bodyPr>
            <a:normAutofit fontScale="90000"/>
          </a:bodyPr>
          <a:lstStyle/>
          <a:p>
            <a:r>
              <a:rPr lang="en-US" dirty="0"/>
              <a:t>The DIR/</a:t>
            </a:r>
            <a:r>
              <a:rPr lang="en-US" dirty="0" err="1"/>
              <a:t>Floortime</a:t>
            </a:r>
            <a:r>
              <a:rPr lang="en-US" dirty="0"/>
              <a:t> Model: A Culturally Responsive Approach to Supporting Social Skills in Neurodiverse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 </a:t>
            </a:r>
          </a:p>
          <a:p>
            <a:pPr marL="0" indent="0" algn="ctr"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Tamara Lincoln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Doctoral Candidate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Northern Arizona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Collection &amp;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Measure social skills: initiation, response, turn-taking, communication.</a:t>
            </a:r>
          </a:p>
          <a:p>
            <a:r>
              <a:t>• Use observation checklists and data sheets.</a:t>
            </a:r>
          </a:p>
          <a:p>
            <a:r>
              <a:t>• Visual analysis of graphs across baseline and intervention phases.</a:t>
            </a:r>
          </a:p>
          <a:p>
            <a:r>
              <a:t>• Ensure reliability through IOA and procedural fidelity.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Significance of the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Supports inclusive classroom practices.</a:t>
            </a:r>
          </a:p>
          <a:p>
            <a:r>
              <a:t>• Promotes peer relationships and communication skills.</a:t>
            </a:r>
          </a:p>
          <a:p>
            <a:r>
              <a:t>• Provides culturally responsive strategies for educators.</a:t>
            </a:r>
          </a:p>
          <a:p>
            <a:r>
              <a:t>• Contributes to research on DIR/Floortime in schools.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Social engagement is essential for student success.</a:t>
            </a:r>
          </a:p>
          <a:p>
            <a:r>
              <a:t>• Peer-mediated interventions support communication development.</a:t>
            </a:r>
          </a:p>
          <a:p>
            <a:r>
              <a:t>• DIR/Floortime offers a relationship-based approach for inclusive education.</a:t>
            </a:r>
          </a:p>
          <a:p>
            <a:r>
              <a:t>• Findings may guide educators in supporting neurodiverse students.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• Autism Spectrum Disorder (ASD) affects social communication and behavior.</a:t>
            </a:r>
          </a:p>
          <a:p>
            <a:r>
              <a:t>• Speech-Language Impairment (SLI) often co-occurs with ASD.</a:t>
            </a:r>
          </a:p>
          <a:p>
            <a:r>
              <a:t>• Students may struggle with peer interaction, communication, and social cues.</a:t>
            </a:r>
          </a:p>
          <a:p>
            <a:r>
              <a:t>• Inclusive classrooms provide opportunities for meaningful peer engagement.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Students with ASD and SLI often experience challenges initiating and maintaining social interactions.</a:t>
            </a:r>
          </a:p>
          <a:p>
            <a:r>
              <a:t>• Traditional measures of social engagement may not reflect cultural communication styles.</a:t>
            </a:r>
          </a:p>
          <a:p>
            <a:r>
              <a:t>• There is a need for culturally responsive approaches to support social interaction in inclusive classrooms.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of the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Examine how structured peer interactions support social engagement.</a:t>
            </a:r>
          </a:p>
          <a:p>
            <a:r>
              <a:t>• Focus on first-grade students with ASD and SLI.</a:t>
            </a:r>
          </a:p>
          <a:p>
            <a:r>
              <a:t>• Conducted in inclusive classroom settings.</a:t>
            </a:r>
          </a:p>
          <a:p>
            <a:r>
              <a:t>• Evaluate effectiveness of relationship-based interventions.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Research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How do structured peer interactions influence turn-taking, eye contact, and communication?</a:t>
            </a:r>
          </a:p>
          <a:p>
            <a:r>
              <a:t>• What role do peers play in fostering inclusive social interactions?</a:t>
            </a:r>
          </a:p>
          <a:p>
            <a:r>
              <a:t>• Are improvements in social engagement maintained over time?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Theoretical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• Erikson’s Industry vs. Inferiority – importance of competence and peer relationships.</a:t>
            </a:r>
          </a:p>
          <a:p>
            <a:r>
              <a:t>• DIR/Floortime Model – child-led engagement and emotional connection.</a:t>
            </a:r>
          </a:p>
          <a:p>
            <a:r>
              <a:t>• Neurodiversity perspective – valuing individual communication styles.</a:t>
            </a:r>
          </a:p>
          <a:p>
            <a:r>
              <a:t>• Sociocultural theories (Vygotsky &amp; Bronfenbrenner).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DIR/Floortime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Developed by Dr. Stanley Greenspan.</a:t>
            </a:r>
          </a:p>
          <a:p>
            <a:r>
              <a:t>• Developmental, Individual-Differences, Relationship-Based approach.</a:t>
            </a:r>
          </a:p>
          <a:p>
            <a:r>
              <a:t>• Focus on emotional connection, play, and communication.</a:t>
            </a:r>
          </a:p>
          <a:p>
            <a:r>
              <a:t>• Supports social and developmental growth through child-led interaction.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Research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Single-Case Experimental Design (SCD).</a:t>
            </a:r>
          </a:p>
          <a:p>
            <a:r>
              <a:t>• Multiple Probe Across Participants design.</a:t>
            </a:r>
          </a:p>
          <a:p>
            <a:r>
              <a:t>• 3–5 first-grade students with ASD and SLI.</a:t>
            </a:r>
          </a:p>
          <a:p>
            <a:r>
              <a:t>• Conducted in inclusive classroom settings.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Structured peer interaction activities.</a:t>
            </a:r>
          </a:p>
          <a:p>
            <a:r>
              <a:t>• Games, cooperative tasks, and play-based learning.</a:t>
            </a:r>
          </a:p>
          <a:p>
            <a:r>
              <a:t>• DIR/Floortime strategies to encourage communication.</a:t>
            </a:r>
          </a:p>
          <a:p>
            <a:r>
              <a:t>• Sessions conducted 2–3 times per week for 20 minutes.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6856</TotalTime>
  <Words>488</Words>
  <Application>Microsoft Office PowerPoint</Application>
  <PresentationFormat>On-screen Show (4:3)</PresentationFormat>
  <Paragraphs>71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Garamond</vt:lpstr>
      <vt:lpstr>Times New Roman</vt:lpstr>
      <vt:lpstr>Organic</vt:lpstr>
      <vt:lpstr>The DIR/Floortime Model: A Culturally Responsive Approach to Supporting Social Skills in Neurodiverse Students</vt:lpstr>
      <vt:lpstr>Background</vt:lpstr>
      <vt:lpstr>Problem Statement</vt:lpstr>
      <vt:lpstr>Purpose of the Study</vt:lpstr>
      <vt:lpstr>Research Questions</vt:lpstr>
      <vt:lpstr>Theoretical Framework</vt:lpstr>
      <vt:lpstr>DIR/Floortime Model</vt:lpstr>
      <vt:lpstr>Research Method</vt:lpstr>
      <vt:lpstr>Intervention</vt:lpstr>
      <vt:lpstr>Data Collection &amp; Analysis</vt:lpstr>
      <vt:lpstr>Significance of the Study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Tamara Lincoln</cp:lastModifiedBy>
  <cp:revision>2</cp:revision>
  <cp:lastPrinted>2026-03-14T01:23:12Z</cp:lastPrinted>
  <dcterms:created xsi:type="dcterms:W3CDTF">2013-01-27T09:14:16Z</dcterms:created>
  <dcterms:modified xsi:type="dcterms:W3CDTF">2026-03-17T19:12:25Z</dcterms:modified>
  <cp:category/>
</cp:coreProperties>
</file>